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>
              <a:buClr>
                <a:srgbClr val="000000"/>
              </a:buClr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buClr>
                <a:srgbClr val="000000"/>
              </a:buClr>
              <a:buSzPct val="75000"/>
              <a:buFont typeface="Symbol" charset="2"/>
              <a:buChar char="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buClr>
                <a:srgbClr val="000000"/>
              </a:buClr>
              <a:buSzPct val="45000"/>
              <a:buFont typeface="Wingdings" charset="2"/>
              <a:buChar char=""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indent="-324000" algn="l">
              <a:buClr>
                <a:srgbClr val="000000"/>
              </a:buClr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 algn="l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 algn="l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>
              <a:buNone/>
              <a:def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l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1561</TotalTime>
  <Application>LibreOffice/26.2.4.2$Windows_X86_64 LibreOffice_project/0229ac93fcf0d7cbc6376066c6f35021cef002dc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2026-07-12T20:38:28Z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